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Smith (Staff)" userId="038b3599-9a3a-4ff7-9ffe-aaed2a66e4de" providerId="ADAL" clId="{A4728FD4-5551-41D5-B193-C95C72CECE8F}"/>
    <pc:docChg chg="modSld">
      <pc:chgData name="Julie Smith (Staff)" userId="038b3599-9a3a-4ff7-9ffe-aaed2a66e4de" providerId="ADAL" clId="{A4728FD4-5551-41D5-B193-C95C72CECE8F}" dt="2024-04-16T15:31:08.928" v="26" actId="255"/>
      <pc:docMkLst>
        <pc:docMk/>
      </pc:docMkLst>
      <pc:sldChg chg="modSp mod">
        <pc:chgData name="Julie Smith (Staff)" userId="038b3599-9a3a-4ff7-9ffe-aaed2a66e4de" providerId="ADAL" clId="{A4728FD4-5551-41D5-B193-C95C72CECE8F}" dt="2024-04-16T15:31:08.928" v="26" actId="255"/>
        <pc:sldMkLst>
          <pc:docMk/>
          <pc:sldMk cId="3218535903" sldId="257"/>
        </pc:sldMkLst>
        <pc:spChg chg="mod">
          <ac:chgData name="Julie Smith (Staff)" userId="038b3599-9a3a-4ff7-9ffe-aaed2a66e4de" providerId="ADAL" clId="{A4728FD4-5551-41D5-B193-C95C72CECE8F}" dt="2024-04-16T15:31:08.928" v="26" actId="255"/>
          <ac:spMkLst>
            <pc:docMk/>
            <pc:sldMk cId="3218535903" sldId="257"/>
            <ac:spMk id="6" creationId="{1A1A4A67-B901-CB5B-F6E7-90817E8E2B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89ECF-E55D-4D2B-A970-1C2CB5719FD3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B134D-3290-418C-8A18-209157A91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577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2A497-29C6-7B44-AB36-B9B71219B7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5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ABB16-28D9-EFA1-0DD9-B8EBE801E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F023EB-6D4E-AEBE-0CEC-A5D72E7EC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E436E-B8F7-36E6-061C-D078424F7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6F840-7073-EAAB-BB9B-C39E23EB4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EFF4E-9080-698E-EDAC-292F141A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11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786C-CD90-A96D-83BC-87FC3DEA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A5027-A478-7849-20A8-92E48B7F2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1B50F-43CA-42C8-F0C6-8D1723A10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95B17-4988-372C-661F-BB93CFAA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8AF4F-85A1-7BE1-7F48-715D6041C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46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24B22A-4E68-3FB9-DAFB-4A5CC97A1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01EA32-51CB-CDCC-1993-8C43C161C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04D0C-5640-F50C-4A4E-BC4AA70A2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C90FA-DDC5-F7C2-D37F-B3798B9A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BD15E-0E9D-8D70-5E1E-13384E79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187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Pho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61C2D4E-B664-FDE4-BBA1-1A8E49422AF4}"/>
              </a:ext>
            </a:extLst>
          </p:cNvPr>
          <p:cNvSpPr/>
          <p:nvPr userDrawn="1"/>
        </p:nvSpPr>
        <p:spPr>
          <a:xfrm>
            <a:off x="8124000" y="2286000"/>
            <a:ext cx="4068000" cy="4572000"/>
          </a:xfrm>
          <a:prstGeom prst="rect">
            <a:avLst/>
          </a:prstGeom>
          <a:solidFill>
            <a:srgbClr val="D1E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Graphic 22" descr="University of Dundee logo">
            <a:extLst>
              <a:ext uri="{FF2B5EF4-FFF2-40B4-BE49-F238E27FC236}">
                <a16:creationId xmlns:a16="http://schemas.microsoft.com/office/drawing/2014/main" id="{7E1C7420-3D31-A283-CFAA-148A6F0353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3818" y="398200"/>
            <a:ext cx="2238131" cy="736600"/>
          </a:xfrm>
          <a:prstGeom prst="rect">
            <a:avLst/>
          </a:prstGeom>
        </p:spPr>
      </p:pic>
      <p:sp>
        <p:nvSpPr>
          <p:cNvPr id="26" name="Picture Placeholder 24" descr="Cover picture (required)">
            <a:extLst>
              <a:ext uri="{FF2B5EF4-FFF2-40B4-BE49-F238E27FC236}">
                <a16:creationId xmlns:a16="http://schemas.microsoft.com/office/drawing/2014/main" id="{744E7AF8-E419-1397-257C-66C38009AEA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1576" y="-11575"/>
            <a:ext cx="8135575" cy="4578944"/>
          </a:xfrm>
        </p:spPr>
        <p:txBody>
          <a:bodyPr/>
          <a:lstStyle/>
          <a:p>
            <a:r>
              <a:rPr lang="en-US" dirty="0"/>
              <a:t>Cover picture</a:t>
            </a:r>
          </a:p>
        </p:txBody>
      </p:sp>
      <p:sp>
        <p:nvSpPr>
          <p:cNvPr id="29" name="Title 28">
            <a:extLst>
              <a:ext uri="{FF2B5EF4-FFF2-40B4-BE49-F238E27FC236}">
                <a16:creationId xmlns:a16="http://schemas.microsoft.com/office/drawing/2014/main" id="{FC525D3E-B350-4786-8AE1-FECED290E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32" y="4860985"/>
            <a:ext cx="7361778" cy="614242"/>
          </a:xfrm>
        </p:spPr>
        <p:txBody>
          <a:bodyPr>
            <a:normAutofit/>
          </a:bodyPr>
          <a:lstStyle>
            <a:lvl1pPr>
              <a:defRPr sz="2800" b="1" i="0">
                <a:latin typeface="Baxter Sans Pro Alt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4634B193-596D-C7A5-85F5-22C65C936E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5775" y="6065154"/>
            <a:ext cx="7361860" cy="427721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rgbClr val="3B3B3B"/>
                </a:solidFill>
                <a:latin typeface="Baxter Sans Pro Alt" pitchFamily="2" charset="77"/>
              </a:defRPr>
            </a:lvl1pPr>
          </a:lstStyle>
          <a:p>
            <a:pPr lvl="0"/>
            <a:r>
              <a:rPr lang="en-US" dirty="0"/>
              <a:t>Click to enter a subtitle</a:t>
            </a:r>
          </a:p>
        </p:txBody>
      </p:sp>
      <p:sp>
        <p:nvSpPr>
          <p:cNvPr id="3" name="Picture Placeholder 2" descr="Profile photo (optional)">
            <a:extLst>
              <a:ext uri="{FF2B5EF4-FFF2-40B4-BE49-F238E27FC236}">
                <a16:creationId xmlns:a16="http://schemas.microsoft.com/office/drawing/2014/main" id="{92CE5D32-B86C-7A2A-639A-D70C8BEAEA9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23275" y="2286000"/>
            <a:ext cx="4068725" cy="4572000"/>
          </a:xfrm>
        </p:spPr>
        <p:txBody>
          <a:bodyPr/>
          <a:lstStyle>
            <a:lvl1pPr marL="0" indent="0">
              <a:buFont typeface="+mj-lt"/>
              <a:buNone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Profile photo (optional)</a:t>
            </a:r>
          </a:p>
        </p:txBody>
      </p:sp>
    </p:spTree>
    <p:extLst>
      <p:ext uri="{BB962C8B-B14F-4D97-AF65-F5344CB8AC3E}">
        <p14:creationId xmlns:p14="http://schemas.microsoft.com/office/powerpoint/2010/main" val="67329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B5837-BCE0-D329-58BE-8E559D416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D5FD3-BD11-DB7B-6156-5D19A9C84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A196F-9F2A-081C-389A-F3E90A219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B5152-C968-BA0B-220D-EB34A1E69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73A2A-3C97-7061-82A4-434295025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EDB8A-EDBC-9B7A-1702-1B9D39F0F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CAAAF-E4C8-7D5A-FAFF-B1B272854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EBA47-2F5A-3BCC-4621-D6F843F1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019C-B36D-B28B-CE82-127A7F31A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A5F7A-ACBB-F103-A099-84265861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48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3B977-C21B-C40C-C361-20B9F9387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3B04B-68CD-E18E-AB76-7DBE1F8EA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645074-B878-4BE7-5E20-33AFD4187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E4D2C-86A1-983C-3EE7-002B40F36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52254-34ED-98CF-9FAD-C98082777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7C719-927B-6A3A-9E2F-77656063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4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5FD9-510F-0288-C2CF-04DD829C8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BD3D9-B17E-FB9C-D7EE-FACE9B159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46630-3F15-873C-379E-F941D67F5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DA447D-874A-9416-8919-2E694FDE2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11A59-C7C6-E677-9DED-2C579B120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8EBDA4-99DB-183F-DFBD-4E08C4F9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28B78-52B7-1685-D390-D1C9C985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13BBFA-3F7D-BA72-2B85-4F4884F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75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D5F88-C6A8-5132-95B4-3A708D3B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D4F0D-84FF-CF71-F6E3-9D8DC715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8E803-AD57-82AA-CD60-0FE08C1E8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03E73-5BCB-59F0-A7A6-B1B7352C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97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037116-6C99-33A7-6959-137ABB4F4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83991-F547-6BE1-3877-81ADA68BB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D546D-A34A-A6AE-B324-FEC23DA74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93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40727-DC1B-DC1C-A18E-3AA0EF39F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0FA6F-C8EA-A589-6DCD-C5F570B19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E5495-56E7-E0CE-806F-D54BC1B99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43CDB5-6ED9-3A8F-A7ED-4412A34B0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D0454-4E1C-F529-706C-0A080F401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62890-40A5-8C57-4B65-65B03B2E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47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CD4E-8313-88FA-B55D-786F743A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218EC9-1901-9A92-D21E-880B75686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F72ECE-FFE7-B8E3-B94C-8870DA486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ABB478-0E7D-BEF6-1E89-42D1A89B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AF059-B717-5060-D16C-273445C75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E7A75-6F6C-FC88-F645-F23DBFA73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4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A071A1-BDF4-E3FD-723F-997C529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200BC-7DDE-BF84-6901-5BB0C3DD6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A86FA-F9F9-AD45-3512-8759920D2C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F22D9-0963-4D0E-99E5-C7B22628A85A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9450-7BBB-E238-8390-CD0277BEC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0D3C4-0E46-0324-6533-868802ADF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E9ACD-4F48-476B-8B5C-5D221227BB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5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>
            <a:extLst>
              <a:ext uri="{FF2B5EF4-FFF2-40B4-BE49-F238E27FC236}">
                <a16:creationId xmlns:a16="http://schemas.microsoft.com/office/drawing/2014/main" id="{EA4C55A6-2B06-7002-C96E-6066101CE7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 flipH="1">
            <a:off x="375322" y="6410528"/>
            <a:ext cx="110453" cy="82347"/>
          </a:xfrm>
        </p:spPr>
        <p:txBody>
          <a:bodyPr>
            <a:normAutofit fontScale="25000" lnSpcReduction="20000"/>
          </a:bodyPr>
          <a:lstStyle/>
          <a:p>
            <a:endParaRPr lang="en-GB" noProof="0" dirty="0">
              <a:latin typeface="Baxter Sans Pro Alt" pitchFamily="2" charset="77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A004D7F-A407-32B5-A36D-BF71AC54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322" y="5145933"/>
            <a:ext cx="4945708" cy="1346942"/>
          </a:xfrm>
        </p:spPr>
        <p:txBody>
          <a:bodyPr>
            <a:normAutofit fontScale="90000"/>
          </a:bodyPr>
          <a:lstStyle/>
          <a:p>
            <a:br>
              <a:rPr lang="en-US" sz="2200" dirty="0">
                <a:solidFill>
                  <a:srgbClr val="4365E2"/>
                </a:solidFill>
                <a:effectLst/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rgbClr val="4365E2"/>
                </a:solidFill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Scan</a:t>
            </a:r>
            <a:r>
              <a:rPr lang="en-US" sz="2200" dirty="0">
                <a:solidFill>
                  <a:srgbClr val="4365E2"/>
                </a:solidFill>
                <a:effectLst/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 the QR code to access the guidance document for the assessment of proficiencies for pre-registration nurses. </a:t>
            </a:r>
            <a:r>
              <a:rPr lang="en-US" sz="2200" dirty="0">
                <a:solidFill>
                  <a:srgbClr val="4365E2"/>
                </a:solidFill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This</a:t>
            </a:r>
            <a:r>
              <a:rPr lang="en-US" sz="2200" dirty="0">
                <a:solidFill>
                  <a:srgbClr val="4365E2"/>
                </a:solidFill>
                <a:effectLst/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 will give you a catalogue of suggestions and resources for you to utilise when assessing students.</a:t>
            </a:r>
            <a:br>
              <a:rPr lang="en-GB" sz="4000" dirty="0">
                <a:solidFill>
                  <a:srgbClr val="4365E2"/>
                </a:solidFill>
                <a:effectLst/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GB" b="1" noProof="0" dirty="0">
              <a:latin typeface="Baxter Sans Pro Alt" pitchFamily="2" charset="77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1842F8F2-AE0C-3E40-0857-70F932C9697E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2148" b="2148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1A4A67-B901-CB5B-F6E7-90817E8E2BA3}"/>
              </a:ext>
            </a:extLst>
          </p:cNvPr>
          <p:cNvSpPr txBox="1"/>
          <p:nvPr/>
        </p:nvSpPr>
        <p:spPr>
          <a:xfrm>
            <a:off x="8212293" y="2275006"/>
            <a:ext cx="3893021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4365E2"/>
                </a:solidFill>
                <a:effectLst/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Do you need support as a Practice Supervisor or Practice Assessor to assess nursing student proficiencies?</a:t>
            </a:r>
          </a:p>
          <a:p>
            <a:pPr algn="ctr"/>
            <a:r>
              <a:rPr lang="en-US" sz="2800" dirty="0">
                <a:solidFill>
                  <a:srgbClr val="4365E2"/>
                </a:solidFill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Please scan the QR code</a:t>
            </a:r>
            <a:endParaRPr lang="en-GB" sz="2800" dirty="0">
              <a:solidFill>
                <a:srgbClr val="4365E2"/>
              </a:solidFill>
              <a:effectLst/>
              <a:latin typeface="Baxter Sans Core" panose="00000500000000000000" pitchFamily="50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rgbClr val="4365E2"/>
                </a:solidFill>
                <a:effectLst/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en-US" sz="1200" dirty="0">
                <a:solidFill>
                  <a:srgbClr val="4365E2"/>
                </a:solidFill>
                <a:effectLst/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For additional support contact your PEF/CHEF/AA teams.</a:t>
            </a:r>
            <a:endParaRPr lang="en-GB" sz="1200" dirty="0">
              <a:solidFill>
                <a:srgbClr val="4365E2"/>
              </a:solidFill>
              <a:effectLst/>
              <a:latin typeface="Baxter Sans Core" panose="00000500000000000000" pitchFamily="50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solidFill>
                  <a:srgbClr val="4365E2"/>
                </a:solidFill>
                <a:effectLst/>
                <a:latin typeface="Baxter Sans Core" panose="00000500000000000000" pitchFamily="50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GB" sz="2800" dirty="0">
              <a:solidFill>
                <a:srgbClr val="4365E2"/>
              </a:solidFill>
              <a:effectLst/>
              <a:latin typeface="Baxter Sans Core" panose="00000500000000000000" pitchFamily="50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C11931E-0929-D9B5-3604-DFDB5B42CB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8591" y="5761849"/>
            <a:ext cx="1170533" cy="8900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4D702F8-044E-83E1-28E0-A156C2CBBA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50615" y="5761849"/>
            <a:ext cx="1054699" cy="8596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6EDAFF-8983-EB83-96BD-DF347C8A1A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93925" y="4887810"/>
            <a:ext cx="1634247" cy="16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535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75</Words>
  <Application>Microsoft Macintosh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Baxter Sans Core</vt:lpstr>
      <vt:lpstr>Baxter Sans Pro Alt</vt:lpstr>
      <vt:lpstr>Calibri</vt:lpstr>
      <vt:lpstr>Calibri Light</vt:lpstr>
      <vt:lpstr>Office Theme</vt:lpstr>
      <vt:lpstr> Scan the QR code to access the guidance document for the assessment of proficiencies for pre-registration nurses. This will give you a catalogue of suggestions and resources for you to utilise when assessing students.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Smith (Staff)</dc:creator>
  <cp:lastModifiedBy>Danny Cassidy (Staff)</cp:lastModifiedBy>
  <cp:revision>3</cp:revision>
  <dcterms:created xsi:type="dcterms:W3CDTF">2024-04-15T08:02:42Z</dcterms:created>
  <dcterms:modified xsi:type="dcterms:W3CDTF">2024-04-23T13:19:58Z</dcterms:modified>
</cp:coreProperties>
</file>